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2" r:id="rId2"/>
  </p:sldIdLst>
  <p:sldSz cx="12192000" cy="6858000"/>
  <p:notesSz cx="6888163"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FF"/>
    <a:srgbClr val="FF9900"/>
    <a:srgbClr val="FF0000"/>
    <a:srgbClr val="F89EE5"/>
    <a:srgbClr val="FF99FF"/>
    <a:srgbClr val="FFEFFC"/>
    <a:srgbClr val="FFCCFF"/>
    <a:srgbClr val="FF99CC"/>
    <a:srgbClr val="FF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956" autoAdjust="0"/>
    <p:restoredTop sz="94660"/>
  </p:normalViewPr>
  <p:slideViewPr>
    <p:cSldViewPr snapToGrid="0">
      <p:cViewPr varScale="1">
        <p:scale>
          <a:sx n="60" d="100"/>
          <a:sy n="60" d="100"/>
        </p:scale>
        <p:origin x="42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84707" cy="502877"/>
          </a:xfrm>
          <a:prstGeom prst="rect">
            <a:avLst/>
          </a:prstGeom>
        </p:spPr>
        <p:txBody>
          <a:bodyPr vert="horz" lIns="93477" tIns="46738" rIns="93477" bIns="46738"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1825" y="0"/>
            <a:ext cx="2984706" cy="502877"/>
          </a:xfrm>
          <a:prstGeom prst="rect">
            <a:avLst/>
          </a:prstGeom>
        </p:spPr>
        <p:txBody>
          <a:bodyPr vert="horz" lIns="93477" tIns="46738" rIns="93477" bIns="46738" rtlCol="0"/>
          <a:lstStyle>
            <a:lvl1pPr algn="r">
              <a:defRPr sz="1200"/>
            </a:lvl1pPr>
          </a:lstStyle>
          <a:p>
            <a:fld id="{A8A7F5C5-F1C0-4FE2-935E-DA7A82B2A073}" type="datetimeFigureOut">
              <a:rPr kumimoji="1" lang="ja-JP" altLang="en-US" smtClean="0"/>
              <a:t>2025/4/10</a:t>
            </a:fld>
            <a:endParaRPr kumimoji="1" lang="ja-JP" altLang="en-US"/>
          </a:p>
        </p:txBody>
      </p:sp>
      <p:sp>
        <p:nvSpPr>
          <p:cNvPr id="4" name="スライド イメージ プレースホルダー 3"/>
          <p:cNvSpPr>
            <a:spLocks noGrp="1" noRot="1" noChangeAspect="1"/>
          </p:cNvSpPr>
          <p:nvPr>
            <p:ph type="sldImg" idx="2"/>
          </p:nvPr>
        </p:nvSpPr>
        <p:spPr>
          <a:xfrm>
            <a:off x="438150" y="1252538"/>
            <a:ext cx="6011863" cy="3381375"/>
          </a:xfrm>
          <a:prstGeom prst="rect">
            <a:avLst/>
          </a:prstGeom>
          <a:noFill/>
          <a:ln w="12700">
            <a:solidFill>
              <a:prstClr val="black"/>
            </a:solidFill>
          </a:ln>
        </p:spPr>
        <p:txBody>
          <a:bodyPr vert="horz" lIns="93477" tIns="46738" rIns="93477" bIns="46738" rtlCol="0" anchor="ctr"/>
          <a:lstStyle/>
          <a:p>
            <a:endParaRPr lang="ja-JP" altLang="en-US"/>
          </a:p>
        </p:txBody>
      </p:sp>
      <p:sp>
        <p:nvSpPr>
          <p:cNvPr id="5" name="ノート プレースホルダー 4"/>
          <p:cNvSpPr>
            <a:spLocks noGrp="1"/>
          </p:cNvSpPr>
          <p:nvPr>
            <p:ph type="body" sz="quarter" idx="3"/>
          </p:nvPr>
        </p:nvSpPr>
        <p:spPr>
          <a:xfrm>
            <a:off x="688654" y="4821789"/>
            <a:ext cx="5510857" cy="3945393"/>
          </a:xfrm>
          <a:prstGeom prst="rect">
            <a:avLst/>
          </a:prstGeom>
        </p:spPr>
        <p:txBody>
          <a:bodyPr vert="horz" lIns="93477" tIns="46738" rIns="93477" bIns="4673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515837"/>
            <a:ext cx="2984707" cy="502876"/>
          </a:xfrm>
          <a:prstGeom prst="rect">
            <a:avLst/>
          </a:prstGeom>
        </p:spPr>
        <p:txBody>
          <a:bodyPr vert="horz" lIns="93477" tIns="46738" rIns="93477" bIns="4673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1825" y="9515837"/>
            <a:ext cx="2984706" cy="502876"/>
          </a:xfrm>
          <a:prstGeom prst="rect">
            <a:avLst/>
          </a:prstGeom>
        </p:spPr>
        <p:txBody>
          <a:bodyPr vert="horz" lIns="93477" tIns="46738" rIns="93477" bIns="46738" rtlCol="0" anchor="b"/>
          <a:lstStyle>
            <a:lvl1pPr algn="r">
              <a:defRPr sz="1200"/>
            </a:lvl1pPr>
          </a:lstStyle>
          <a:p>
            <a:fld id="{01B55734-44F2-4A3D-8960-165D2610838A}" type="slidenum">
              <a:rPr kumimoji="1" lang="ja-JP" altLang="en-US" smtClean="0"/>
              <a:t>‹#›</a:t>
            </a:fld>
            <a:endParaRPr kumimoji="1" lang="ja-JP" altLang="en-US"/>
          </a:p>
        </p:txBody>
      </p:sp>
    </p:spTree>
    <p:extLst>
      <p:ext uri="{BB962C8B-B14F-4D97-AF65-F5344CB8AC3E}">
        <p14:creationId xmlns:p14="http://schemas.microsoft.com/office/powerpoint/2010/main" val="302445401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EEFF5E-EFA9-4A33-8D26-65C85464E6A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862CF27-D5D3-4553-A346-089DEBA533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5E72620B-1E34-444E-8662-738B1A39AC6F}"/>
              </a:ext>
            </a:extLst>
          </p:cNvPr>
          <p:cNvSpPr>
            <a:spLocks noGrp="1"/>
          </p:cNvSpPr>
          <p:nvPr>
            <p:ph type="dt" sz="half" idx="10"/>
          </p:nvPr>
        </p:nvSpPr>
        <p:spPr/>
        <p:txBody>
          <a:bodyPr/>
          <a:lstStyle/>
          <a:p>
            <a:fld id="{F71D745D-AF63-4940-A025-09308324DAFC}" type="datetime1">
              <a:rPr kumimoji="1" lang="ja-JP" altLang="en-US" smtClean="0"/>
              <a:t>2025/4/10</a:t>
            </a:fld>
            <a:endParaRPr kumimoji="1" lang="ja-JP" altLang="en-US"/>
          </a:p>
        </p:txBody>
      </p:sp>
      <p:sp>
        <p:nvSpPr>
          <p:cNvPr id="5" name="フッター プレースホルダー 4">
            <a:extLst>
              <a:ext uri="{FF2B5EF4-FFF2-40B4-BE49-F238E27FC236}">
                <a16:creationId xmlns:a16="http://schemas.microsoft.com/office/drawing/2014/main" id="{7EC68844-B6EB-4324-A683-D4188DBB560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48FF8B9-FD01-45F9-8312-E5A191DA5B54}"/>
              </a:ext>
            </a:extLst>
          </p:cNvPr>
          <p:cNvSpPr>
            <a:spLocks noGrp="1"/>
          </p:cNvSpPr>
          <p:nvPr>
            <p:ph type="sldNum" sz="quarter" idx="12"/>
          </p:nvPr>
        </p:nvSpPr>
        <p:spPr/>
        <p:txBody>
          <a:bodyPr/>
          <a:lstStyle/>
          <a:p>
            <a:fld id="{A0E64E7D-7860-476E-9E50-A0E5148AFE6F}" type="slidenum">
              <a:rPr kumimoji="1" lang="ja-JP" altLang="en-US" smtClean="0"/>
              <a:t>‹#›</a:t>
            </a:fld>
            <a:endParaRPr kumimoji="1" lang="ja-JP" altLang="en-US"/>
          </a:p>
        </p:txBody>
      </p:sp>
    </p:spTree>
    <p:extLst>
      <p:ext uri="{BB962C8B-B14F-4D97-AF65-F5344CB8AC3E}">
        <p14:creationId xmlns:p14="http://schemas.microsoft.com/office/powerpoint/2010/main" val="2416189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6C1D60-3768-4D50-90EF-7AC4B660ECF9}"/>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7735A63-3B76-4BD2-84D2-8CAA08539E95}"/>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4149214-9158-4946-93D7-27F111A3305E}"/>
              </a:ext>
            </a:extLst>
          </p:cNvPr>
          <p:cNvSpPr>
            <a:spLocks noGrp="1"/>
          </p:cNvSpPr>
          <p:nvPr>
            <p:ph type="dt" sz="half" idx="10"/>
          </p:nvPr>
        </p:nvSpPr>
        <p:spPr/>
        <p:txBody>
          <a:bodyPr/>
          <a:lstStyle/>
          <a:p>
            <a:fld id="{C0304C7F-68B3-45CE-A3A0-307B0B1D0D4D}" type="datetime1">
              <a:rPr kumimoji="1" lang="ja-JP" altLang="en-US" smtClean="0"/>
              <a:t>2025/4/10</a:t>
            </a:fld>
            <a:endParaRPr kumimoji="1" lang="ja-JP" altLang="en-US"/>
          </a:p>
        </p:txBody>
      </p:sp>
      <p:sp>
        <p:nvSpPr>
          <p:cNvPr id="5" name="フッター プレースホルダー 4">
            <a:extLst>
              <a:ext uri="{FF2B5EF4-FFF2-40B4-BE49-F238E27FC236}">
                <a16:creationId xmlns:a16="http://schemas.microsoft.com/office/drawing/2014/main" id="{7E3B2280-9F87-47E3-94EE-4C5296E0D6F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5C85F6F-CCBF-4EA3-97F7-0696179A1976}"/>
              </a:ext>
            </a:extLst>
          </p:cNvPr>
          <p:cNvSpPr>
            <a:spLocks noGrp="1"/>
          </p:cNvSpPr>
          <p:nvPr>
            <p:ph type="sldNum" sz="quarter" idx="12"/>
          </p:nvPr>
        </p:nvSpPr>
        <p:spPr/>
        <p:txBody>
          <a:bodyPr/>
          <a:lstStyle/>
          <a:p>
            <a:fld id="{A0E64E7D-7860-476E-9E50-A0E5148AFE6F}" type="slidenum">
              <a:rPr kumimoji="1" lang="ja-JP" altLang="en-US" smtClean="0"/>
              <a:t>‹#›</a:t>
            </a:fld>
            <a:endParaRPr kumimoji="1" lang="ja-JP" altLang="en-US"/>
          </a:p>
        </p:txBody>
      </p:sp>
    </p:spTree>
    <p:extLst>
      <p:ext uri="{BB962C8B-B14F-4D97-AF65-F5344CB8AC3E}">
        <p14:creationId xmlns:p14="http://schemas.microsoft.com/office/powerpoint/2010/main" val="3521875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085D43-CEE7-43E0-A35A-76157F1B7FD9}"/>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F66F10C-D3BE-441A-8ED8-6F934F282EA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E0FFD5FF-1839-4530-93D8-A6FA3BEC43A0}"/>
              </a:ext>
            </a:extLst>
          </p:cNvPr>
          <p:cNvSpPr>
            <a:spLocks noGrp="1"/>
          </p:cNvSpPr>
          <p:nvPr>
            <p:ph type="dt" sz="half" idx="10"/>
          </p:nvPr>
        </p:nvSpPr>
        <p:spPr/>
        <p:txBody>
          <a:bodyPr/>
          <a:lstStyle/>
          <a:p>
            <a:fld id="{642E12AE-ED2B-4995-A403-1FFD6CA6FAEE}" type="datetime1">
              <a:rPr kumimoji="1" lang="ja-JP" altLang="en-US" smtClean="0"/>
              <a:t>2025/4/10</a:t>
            </a:fld>
            <a:endParaRPr kumimoji="1" lang="ja-JP" altLang="en-US"/>
          </a:p>
        </p:txBody>
      </p:sp>
      <p:sp>
        <p:nvSpPr>
          <p:cNvPr id="5" name="フッター プレースホルダー 4">
            <a:extLst>
              <a:ext uri="{FF2B5EF4-FFF2-40B4-BE49-F238E27FC236}">
                <a16:creationId xmlns:a16="http://schemas.microsoft.com/office/drawing/2014/main" id="{C922352D-831B-4153-896B-19004517153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DE187E8-96E6-4AC1-9888-01067491B77C}"/>
              </a:ext>
            </a:extLst>
          </p:cNvPr>
          <p:cNvSpPr>
            <a:spLocks noGrp="1"/>
          </p:cNvSpPr>
          <p:nvPr>
            <p:ph type="sldNum" sz="quarter" idx="12"/>
          </p:nvPr>
        </p:nvSpPr>
        <p:spPr/>
        <p:txBody>
          <a:bodyPr/>
          <a:lstStyle/>
          <a:p>
            <a:fld id="{A0E64E7D-7860-476E-9E50-A0E5148AFE6F}" type="slidenum">
              <a:rPr kumimoji="1" lang="ja-JP" altLang="en-US" smtClean="0"/>
              <a:t>‹#›</a:t>
            </a:fld>
            <a:endParaRPr kumimoji="1" lang="ja-JP" altLang="en-US"/>
          </a:p>
        </p:txBody>
      </p:sp>
    </p:spTree>
    <p:extLst>
      <p:ext uri="{BB962C8B-B14F-4D97-AF65-F5344CB8AC3E}">
        <p14:creationId xmlns:p14="http://schemas.microsoft.com/office/powerpoint/2010/main" val="258894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02BF50-DB43-485B-A1B0-6F13B4DAD6E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36D2224-898C-4113-93F8-7618D5C3F07B}"/>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4EF89A8-ADF1-43F1-A267-49FB678A9B70}"/>
              </a:ext>
            </a:extLst>
          </p:cNvPr>
          <p:cNvSpPr>
            <a:spLocks noGrp="1"/>
          </p:cNvSpPr>
          <p:nvPr>
            <p:ph type="dt" sz="half" idx="10"/>
          </p:nvPr>
        </p:nvSpPr>
        <p:spPr/>
        <p:txBody>
          <a:bodyPr/>
          <a:lstStyle/>
          <a:p>
            <a:fld id="{F5706132-1243-401F-AD0F-0232B7D1989C}" type="datetime1">
              <a:rPr kumimoji="1" lang="ja-JP" altLang="en-US" smtClean="0"/>
              <a:t>2025/4/10</a:t>
            </a:fld>
            <a:endParaRPr kumimoji="1" lang="ja-JP" altLang="en-US"/>
          </a:p>
        </p:txBody>
      </p:sp>
      <p:sp>
        <p:nvSpPr>
          <p:cNvPr id="5" name="フッター プレースホルダー 4">
            <a:extLst>
              <a:ext uri="{FF2B5EF4-FFF2-40B4-BE49-F238E27FC236}">
                <a16:creationId xmlns:a16="http://schemas.microsoft.com/office/drawing/2014/main" id="{AE47F133-BAB7-4003-8B8B-62E4A71B9A7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ADEA9DB-37DC-4C34-A1BE-76009BCB9CC4}"/>
              </a:ext>
            </a:extLst>
          </p:cNvPr>
          <p:cNvSpPr>
            <a:spLocks noGrp="1"/>
          </p:cNvSpPr>
          <p:nvPr>
            <p:ph type="sldNum" sz="quarter" idx="12"/>
          </p:nvPr>
        </p:nvSpPr>
        <p:spPr/>
        <p:txBody>
          <a:bodyPr/>
          <a:lstStyle/>
          <a:p>
            <a:fld id="{A0E64E7D-7860-476E-9E50-A0E5148AFE6F}" type="slidenum">
              <a:rPr kumimoji="1" lang="ja-JP" altLang="en-US" smtClean="0"/>
              <a:t>‹#›</a:t>
            </a:fld>
            <a:endParaRPr kumimoji="1" lang="ja-JP" altLang="en-US"/>
          </a:p>
        </p:txBody>
      </p:sp>
    </p:spTree>
    <p:extLst>
      <p:ext uri="{BB962C8B-B14F-4D97-AF65-F5344CB8AC3E}">
        <p14:creationId xmlns:p14="http://schemas.microsoft.com/office/powerpoint/2010/main" val="3901542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538C6A-AADC-4F7B-9192-F6C27B28D07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31B12DF-203A-4454-A808-4BA633DEB0A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7CEB6A6-D3BA-49CD-AD53-BC8AB452EE65}"/>
              </a:ext>
            </a:extLst>
          </p:cNvPr>
          <p:cNvSpPr>
            <a:spLocks noGrp="1"/>
          </p:cNvSpPr>
          <p:nvPr>
            <p:ph type="dt" sz="half" idx="10"/>
          </p:nvPr>
        </p:nvSpPr>
        <p:spPr/>
        <p:txBody>
          <a:bodyPr/>
          <a:lstStyle/>
          <a:p>
            <a:fld id="{082D1190-F909-4335-BBF1-E5116084A04B}" type="datetime1">
              <a:rPr kumimoji="1" lang="ja-JP" altLang="en-US" smtClean="0"/>
              <a:t>2025/4/10</a:t>
            </a:fld>
            <a:endParaRPr kumimoji="1" lang="ja-JP" altLang="en-US"/>
          </a:p>
        </p:txBody>
      </p:sp>
      <p:sp>
        <p:nvSpPr>
          <p:cNvPr id="5" name="フッター プレースホルダー 4">
            <a:extLst>
              <a:ext uri="{FF2B5EF4-FFF2-40B4-BE49-F238E27FC236}">
                <a16:creationId xmlns:a16="http://schemas.microsoft.com/office/drawing/2014/main" id="{45659E8A-24EE-4040-8F2A-41278484CDC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B45DFAC-D59C-4206-8BC2-5E2D89B10651}"/>
              </a:ext>
            </a:extLst>
          </p:cNvPr>
          <p:cNvSpPr>
            <a:spLocks noGrp="1"/>
          </p:cNvSpPr>
          <p:nvPr>
            <p:ph type="sldNum" sz="quarter" idx="12"/>
          </p:nvPr>
        </p:nvSpPr>
        <p:spPr/>
        <p:txBody>
          <a:bodyPr/>
          <a:lstStyle/>
          <a:p>
            <a:fld id="{A0E64E7D-7860-476E-9E50-A0E5148AFE6F}" type="slidenum">
              <a:rPr kumimoji="1" lang="ja-JP" altLang="en-US" smtClean="0"/>
              <a:t>‹#›</a:t>
            </a:fld>
            <a:endParaRPr kumimoji="1" lang="ja-JP" altLang="en-US"/>
          </a:p>
        </p:txBody>
      </p:sp>
    </p:spTree>
    <p:extLst>
      <p:ext uri="{BB962C8B-B14F-4D97-AF65-F5344CB8AC3E}">
        <p14:creationId xmlns:p14="http://schemas.microsoft.com/office/powerpoint/2010/main" val="783100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6C3C400-46C5-4185-8C66-004816442243}"/>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E239A30-1501-4C6A-A9CA-595CE1176B88}"/>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A255371B-C125-4287-814A-856A76A9DDEF}"/>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AF55EFA-444A-495D-852F-1CAF939E7D64}"/>
              </a:ext>
            </a:extLst>
          </p:cNvPr>
          <p:cNvSpPr>
            <a:spLocks noGrp="1"/>
          </p:cNvSpPr>
          <p:nvPr>
            <p:ph type="dt" sz="half" idx="10"/>
          </p:nvPr>
        </p:nvSpPr>
        <p:spPr/>
        <p:txBody>
          <a:bodyPr/>
          <a:lstStyle/>
          <a:p>
            <a:fld id="{A621D426-86BE-4EBD-B652-FD6CE4990228}" type="datetime1">
              <a:rPr kumimoji="1" lang="ja-JP" altLang="en-US" smtClean="0"/>
              <a:t>2025/4/10</a:t>
            </a:fld>
            <a:endParaRPr kumimoji="1" lang="ja-JP" altLang="en-US"/>
          </a:p>
        </p:txBody>
      </p:sp>
      <p:sp>
        <p:nvSpPr>
          <p:cNvPr id="6" name="フッター プレースホルダー 5">
            <a:extLst>
              <a:ext uri="{FF2B5EF4-FFF2-40B4-BE49-F238E27FC236}">
                <a16:creationId xmlns:a16="http://schemas.microsoft.com/office/drawing/2014/main" id="{9998B799-00EB-4F9A-9942-B3124DD8B06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4527548-248A-4984-BFAA-B9862BC0F8F2}"/>
              </a:ext>
            </a:extLst>
          </p:cNvPr>
          <p:cNvSpPr>
            <a:spLocks noGrp="1"/>
          </p:cNvSpPr>
          <p:nvPr>
            <p:ph type="sldNum" sz="quarter" idx="12"/>
          </p:nvPr>
        </p:nvSpPr>
        <p:spPr/>
        <p:txBody>
          <a:bodyPr/>
          <a:lstStyle/>
          <a:p>
            <a:fld id="{A0E64E7D-7860-476E-9E50-A0E5148AFE6F}" type="slidenum">
              <a:rPr kumimoji="1" lang="ja-JP" altLang="en-US" smtClean="0"/>
              <a:t>‹#›</a:t>
            </a:fld>
            <a:endParaRPr kumimoji="1" lang="ja-JP" altLang="en-US"/>
          </a:p>
        </p:txBody>
      </p:sp>
    </p:spTree>
    <p:extLst>
      <p:ext uri="{BB962C8B-B14F-4D97-AF65-F5344CB8AC3E}">
        <p14:creationId xmlns:p14="http://schemas.microsoft.com/office/powerpoint/2010/main" val="74082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FB8CEF-0B19-49DD-9C05-9F973E0A0D8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EB98BDF-2225-4258-AB7C-05ED7FB6AC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365E519-FF86-4C9B-899B-6A132EA70979}"/>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6BB5E23-8F87-4130-9E95-2176A7FC944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DC4F21DB-F1C6-42AE-B448-EDBBB3AFAE2B}"/>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059A1F8-2B1A-4806-82BB-07B0DA688034}"/>
              </a:ext>
            </a:extLst>
          </p:cNvPr>
          <p:cNvSpPr>
            <a:spLocks noGrp="1"/>
          </p:cNvSpPr>
          <p:nvPr>
            <p:ph type="dt" sz="half" idx="10"/>
          </p:nvPr>
        </p:nvSpPr>
        <p:spPr/>
        <p:txBody>
          <a:bodyPr/>
          <a:lstStyle/>
          <a:p>
            <a:fld id="{8F865008-919E-486B-907F-6F7BA2E712B0}" type="datetime1">
              <a:rPr kumimoji="1" lang="ja-JP" altLang="en-US" smtClean="0"/>
              <a:t>2025/4/10</a:t>
            </a:fld>
            <a:endParaRPr kumimoji="1" lang="ja-JP" altLang="en-US"/>
          </a:p>
        </p:txBody>
      </p:sp>
      <p:sp>
        <p:nvSpPr>
          <p:cNvPr id="8" name="フッター プレースホルダー 7">
            <a:extLst>
              <a:ext uri="{FF2B5EF4-FFF2-40B4-BE49-F238E27FC236}">
                <a16:creationId xmlns:a16="http://schemas.microsoft.com/office/drawing/2014/main" id="{BCF02FE7-9E4F-4382-A917-57F105D26DE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9C62786-E014-4831-877F-3B27137D0943}"/>
              </a:ext>
            </a:extLst>
          </p:cNvPr>
          <p:cNvSpPr>
            <a:spLocks noGrp="1"/>
          </p:cNvSpPr>
          <p:nvPr>
            <p:ph type="sldNum" sz="quarter" idx="12"/>
          </p:nvPr>
        </p:nvSpPr>
        <p:spPr/>
        <p:txBody>
          <a:bodyPr/>
          <a:lstStyle/>
          <a:p>
            <a:fld id="{A0E64E7D-7860-476E-9E50-A0E5148AFE6F}" type="slidenum">
              <a:rPr kumimoji="1" lang="ja-JP" altLang="en-US" smtClean="0"/>
              <a:t>‹#›</a:t>
            </a:fld>
            <a:endParaRPr kumimoji="1" lang="ja-JP" altLang="en-US"/>
          </a:p>
        </p:txBody>
      </p:sp>
    </p:spTree>
    <p:extLst>
      <p:ext uri="{BB962C8B-B14F-4D97-AF65-F5344CB8AC3E}">
        <p14:creationId xmlns:p14="http://schemas.microsoft.com/office/powerpoint/2010/main" val="1531509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146AD2-5D63-484A-A791-DDD8428D9DE6}"/>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4CD7FCB3-0B66-496F-BD05-0104329DEF7B}"/>
              </a:ext>
            </a:extLst>
          </p:cNvPr>
          <p:cNvSpPr>
            <a:spLocks noGrp="1"/>
          </p:cNvSpPr>
          <p:nvPr>
            <p:ph type="dt" sz="half" idx="10"/>
          </p:nvPr>
        </p:nvSpPr>
        <p:spPr/>
        <p:txBody>
          <a:bodyPr/>
          <a:lstStyle/>
          <a:p>
            <a:fld id="{BECC20A2-9FA8-4E79-9E11-8C8B9C9A90E7}" type="datetime1">
              <a:rPr kumimoji="1" lang="ja-JP" altLang="en-US" smtClean="0"/>
              <a:t>2025/4/10</a:t>
            </a:fld>
            <a:endParaRPr kumimoji="1" lang="ja-JP" altLang="en-US"/>
          </a:p>
        </p:txBody>
      </p:sp>
      <p:sp>
        <p:nvSpPr>
          <p:cNvPr id="4" name="フッター プレースホルダー 3">
            <a:extLst>
              <a:ext uri="{FF2B5EF4-FFF2-40B4-BE49-F238E27FC236}">
                <a16:creationId xmlns:a16="http://schemas.microsoft.com/office/drawing/2014/main" id="{E8D1436E-8DF5-4002-95CF-2ECD5AB6C5AC}"/>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D1A0B06-E5CA-44D3-8852-4C1FD63A0436}"/>
              </a:ext>
            </a:extLst>
          </p:cNvPr>
          <p:cNvSpPr>
            <a:spLocks noGrp="1"/>
          </p:cNvSpPr>
          <p:nvPr>
            <p:ph type="sldNum" sz="quarter" idx="12"/>
          </p:nvPr>
        </p:nvSpPr>
        <p:spPr/>
        <p:txBody>
          <a:bodyPr/>
          <a:lstStyle/>
          <a:p>
            <a:fld id="{A0E64E7D-7860-476E-9E50-A0E5148AFE6F}" type="slidenum">
              <a:rPr kumimoji="1" lang="ja-JP" altLang="en-US" smtClean="0"/>
              <a:t>‹#›</a:t>
            </a:fld>
            <a:endParaRPr kumimoji="1" lang="ja-JP" altLang="en-US"/>
          </a:p>
        </p:txBody>
      </p:sp>
    </p:spTree>
    <p:extLst>
      <p:ext uri="{BB962C8B-B14F-4D97-AF65-F5344CB8AC3E}">
        <p14:creationId xmlns:p14="http://schemas.microsoft.com/office/powerpoint/2010/main" val="3939052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AA52846D-D5F7-4105-83E2-6FC8D86B3DFB}"/>
              </a:ext>
            </a:extLst>
          </p:cNvPr>
          <p:cNvSpPr>
            <a:spLocks noGrp="1"/>
          </p:cNvSpPr>
          <p:nvPr>
            <p:ph type="dt" sz="half" idx="10"/>
          </p:nvPr>
        </p:nvSpPr>
        <p:spPr/>
        <p:txBody>
          <a:bodyPr/>
          <a:lstStyle/>
          <a:p>
            <a:fld id="{CE27E9D5-3912-49F8-AD7C-E42870B35387}" type="datetime1">
              <a:rPr kumimoji="1" lang="ja-JP" altLang="en-US" smtClean="0"/>
              <a:t>2025/4/10</a:t>
            </a:fld>
            <a:endParaRPr kumimoji="1" lang="ja-JP" altLang="en-US"/>
          </a:p>
        </p:txBody>
      </p:sp>
      <p:sp>
        <p:nvSpPr>
          <p:cNvPr id="3" name="フッター プレースホルダー 2">
            <a:extLst>
              <a:ext uri="{FF2B5EF4-FFF2-40B4-BE49-F238E27FC236}">
                <a16:creationId xmlns:a16="http://schemas.microsoft.com/office/drawing/2014/main" id="{6C35FD46-3F96-44AA-95A7-C59AAF5D116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7CFEE84-9B15-4BDC-B424-005700BB8808}"/>
              </a:ext>
            </a:extLst>
          </p:cNvPr>
          <p:cNvSpPr>
            <a:spLocks noGrp="1"/>
          </p:cNvSpPr>
          <p:nvPr>
            <p:ph type="sldNum" sz="quarter" idx="12"/>
          </p:nvPr>
        </p:nvSpPr>
        <p:spPr/>
        <p:txBody>
          <a:bodyPr/>
          <a:lstStyle/>
          <a:p>
            <a:fld id="{A0E64E7D-7860-476E-9E50-A0E5148AFE6F}" type="slidenum">
              <a:rPr kumimoji="1" lang="ja-JP" altLang="en-US" smtClean="0"/>
              <a:t>‹#›</a:t>
            </a:fld>
            <a:endParaRPr kumimoji="1" lang="ja-JP" altLang="en-US"/>
          </a:p>
        </p:txBody>
      </p:sp>
    </p:spTree>
    <p:extLst>
      <p:ext uri="{BB962C8B-B14F-4D97-AF65-F5344CB8AC3E}">
        <p14:creationId xmlns:p14="http://schemas.microsoft.com/office/powerpoint/2010/main" val="2049379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CD532E-9BEB-4D58-AEDC-820BB95B640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D6E6F56-4263-4827-980F-622EF469E3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0F21F66-6C3B-4177-853D-EC18FB994B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FF71A2A-C60C-411C-91F2-0FEBC203EC7E}"/>
              </a:ext>
            </a:extLst>
          </p:cNvPr>
          <p:cNvSpPr>
            <a:spLocks noGrp="1"/>
          </p:cNvSpPr>
          <p:nvPr>
            <p:ph type="dt" sz="half" idx="10"/>
          </p:nvPr>
        </p:nvSpPr>
        <p:spPr/>
        <p:txBody>
          <a:bodyPr/>
          <a:lstStyle/>
          <a:p>
            <a:fld id="{F1DE7CCC-9B02-4181-9534-AC6FB39A2EE1}" type="datetime1">
              <a:rPr kumimoji="1" lang="ja-JP" altLang="en-US" smtClean="0"/>
              <a:t>2025/4/10</a:t>
            </a:fld>
            <a:endParaRPr kumimoji="1" lang="ja-JP" altLang="en-US"/>
          </a:p>
        </p:txBody>
      </p:sp>
      <p:sp>
        <p:nvSpPr>
          <p:cNvPr id="6" name="フッター プレースホルダー 5">
            <a:extLst>
              <a:ext uri="{FF2B5EF4-FFF2-40B4-BE49-F238E27FC236}">
                <a16:creationId xmlns:a16="http://schemas.microsoft.com/office/drawing/2014/main" id="{342CF214-B806-4789-AE4F-5A33878D8C8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2D17873-F350-4B9D-8325-4BB8A464C775}"/>
              </a:ext>
            </a:extLst>
          </p:cNvPr>
          <p:cNvSpPr>
            <a:spLocks noGrp="1"/>
          </p:cNvSpPr>
          <p:nvPr>
            <p:ph type="sldNum" sz="quarter" idx="12"/>
          </p:nvPr>
        </p:nvSpPr>
        <p:spPr/>
        <p:txBody>
          <a:bodyPr/>
          <a:lstStyle/>
          <a:p>
            <a:fld id="{A0E64E7D-7860-476E-9E50-A0E5148AFE6F}" type="slidenum">
              <a:rPr kumimoji="1" lang="ja-JP" altLang="en-US" smtClean="0"/>
              <a:t>‹#›</a:t>
            </a:fld>
            <a:endParaRPr kumimoji="1" lang="ja-JP" altLang="en-US"/>
          </a:p>
        </p:txBody>
      </p:sp>
    </p:spTree>
    <p:extLst>
      <p:ext uri="{BB962C8B-B14F-4D97-AF65-F5344CB8AC3E}">
        <p14:creationId xmlns:p14="http://schemas.microsoft.com/office/powerpoint/2010/main" val="36394007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056532-E728-4A18-8F5D-CB8BD61A34E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30F3D485-69B5-44D2-BF74-4B4C1E8003B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EDE7960-5E5F-4DC0-BB8E-7FAE8F8C49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B4CDB02-A629-427B-93A4-80403F1376A7}"/>
              </a:ext>
            </a:extLst>
          </p:cNvPr>
          <p:cNvSpPr>
            <a:spLocks noGrp="1"/>
          </p:cNvSpPr>
          <p:nvPr>
            <p:ph type="dt" sz="half" idx="10"/>
          </p:nvPr>
        </p:nvSpPr>
        <p:spPr/>
        <p:txBody>
          <a:bodyPr/>
          <a:lstStyle/>
          <a:p>
            <a:fld id="{FB1DC996-E57A-44BC-9401-AA931D2C1091}" type="datetime1">
              <a:rPr kumimoji="1" lang="ja-JP" altLang="en-US" smtClean="0"/>
              <a:t>2025/4/10</a:t>
            </a:fld>
            <a:endParaRPr kumimoji="1" lang="ja-JP" altLang="en-US"/>
          </a:p>
        </p:txBody>
      </p:sp>
      <p:sp>
        <p:nvSpPr>
          <p:cNvPr id="6" name="フッター プレースホルダー 5">
            <a:extLst>
              <a:ext uri="{FF2B5EF4-FFF2-40B4-BE49-F238E27FC236}">
                <a16:creationId xmlns:a16="http://schemas.microsoft.com/office/drawing/2014/main" id="{47B116F7-9644-4DE3-BAD8-4233C2F44D6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690B616-79E2-44EF-A79A-0AD9B8625D5C}"/>
              </a:ext>
            </a:extLst>
          </p:cNvPr>
          <p:cNvSpPr>
            <a:spLocks noGrp="1"/>
          </p:cNvSpPr>
          <p:nvPr>
            <p:ph type="sldNum" sz="quarter" idx="12"/>
          </p:nvPr>
        </p:nvSpPr>
        <p:spPr/>
        <p:txBody>
          <a:bodyPr/>
          <a:lstStyle/>
          <a:p>
            <a:fld id="{A0E64E7D-7860-476E-9E50-A0E5148AFE6F}" type="slidenum">
              <a:rPr kumimoji="1" lang="ja-JP" altLang="en-US" smtClean="0"/>
              <a:t>‹#›</a:t>
            </a:fld>
            <a:endParaRPr kumimoji="1" lang="ja-JP" altLang="en-US"/>
          </a:p>
        </p:txBody>
      </p:sp>
    </p:spTree>
    <p:extLst>
      <p:ext uri="{BB962C8B-B14F-4D97-AF65-F5344CB8AC3E}">
        <p14:creationId xmlns:p14="http://schemas.microsoft.com/office/powerpoint/2010/main" val="600648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BA55D67-FABD-47F7-AF6C-9FF1FBBB2F5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D2237E2-1803-453E-9C0C-6CCA869F75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7F4B40D-ED99-44BC-96E8-61943D7021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7F972D-6EFD-4354-9D63-778AEBA1E786}" type="datetime1">
              <a:rPr kumimoji="1" lang="ja-JP" altLang="en-US" smtClean="0"/>
              <a:t>2025/4/10</a:t>
            </a:fld>
            <a:endParaRPr kumimoji="1" lang="ja-JP" altLang="en-US"/>
          </a:p>
        </p:txBody>
      </p:sp>
      <p:sp>
        <p:nvSpPr>
          <p:cNvPr id="5" name="フッター プレースホルダー 4">
            <a:extLst>
              <a:ext uri="{FF2B5EF4-FFF2-40B4-BE49-F238E27FC236}">
                <a16:creationId xmlns:a16="http://schemas.microsoft.com/office/drawing/2014/main" id="{8292E928-9B2E-42FF-BCDB-A4797914CD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4A81C0B-B7CC-45D4-B8AC-2101D1A4D7D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E64E7D-7860-476E-9E50-A0E5148AFE6F}" type="slidenum">
              <a:rPr kumimoji="1" lang="ja-JP" altLang="en-US" smtClean="0"/>
              <a:t>‹#›</a:t>
            </a:fld>
            <a:endParaRPr kumimoji="1" lang="ja-JP" altLang="en-US"/>
          </a:p>
        </p:txBody>
      </p:sp>
    </p:spTree>
    <p:extLst>
      <p:ext uri="{BB962C8B-B14F-4D97-AF65-F5344CB8AC3E}">
        <p14:creationId xmlns:p14="http://schemas.microsoft.com/office/powerpoint/2010/main" val="25539237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214FB8A1-A1AA-42C9-98C1-8D4695006B2C}"/>
              </a:ext>
            </a:extLst>
          </p:cNvPr>
          <p:cNvSpPr>
            <a:spLocks noGrp="1"/>
          </p:cNvSpPr>
          <p:nvPr>
            <p:ph type="subTitle" idx="1"/>
          </p:nvPr>
        </p:nvSpPr>
        <p:spPr>
          <a:xfrm>
            <a:off x="3034749" y="-13716"/>
            <a:ext cx="9157251" cy="1118321"/>
          </a:xfrm>
          <a:solidFill>
            <a:srgbClr val="FFCCFF"/>
          </a:solidFill>
        </p:spPr>
        <p:txBody>
          <a:bodyPr anchor="b">
            <a:normAutofit/>
          </a:bodyPr>
          <a:lstStyle/>
          <a:p>
            <a:pPr algn="l"/>
            <a:r>
              <a:rPr kumimoji="1" lang="ja-JP" altLang="en-US" sz="2000" dirty="0">
                <a:latin typeface="UD デジタル 教科書体 N-B" panose="02020700000000000000" pitchFamily="17" charset="-128"/>
                <a:ea typeface="UD デジタル 教科書体 N-B" panose="02020700000000000000" pitchFamily="17" charset="-128"/>
              </a:rPr>
              <a:t>「◯◯◯◯」プロジェクト</a:t>
            </a:r>
            <a:endParaRPr kumimoji="1" lang="en-US" altLang="ja-JP" sz="2000" dirty="0">
              <a:latin typeface="UD デジタル 教科書体 N-B" panose="02020700000000000000" pitchFamily="17" charset="-128"/>
              <a:ea typeface="UD デジタル 教科書体 N-B" panose="02020700000000000000" pitchFamily="17" charset="-128"/>
            </a:endParaRPr>
          </a:p>
          <a:p>
            <a:r>
              <a:rPr lang="ja-JP" altLang="en-US" sz="2800" dirty="0">
                <a:latin typeface="UD デジタル 教科書体 N-B" panose="02020700000000000000" pitchFamily="17" charset="-128"/>
                <a:ea typeface="UD デジタル 教科書体 N-B" panose="02020700000000000000" pitchFamily="17" charset="-128"/>
              </a:rPr>
              <a:t>「平山小からだ健やか」プロジェクト</a:t>
            </a:r>
            <a:endParaRPr kumimoji="1" lang="ja-JP" altLang="en-US" sz="2800" dirty="0">
              <a:latin typeface="UD デジタル 教科書体 N-B" panose="02020700000000000000" pitchFamily="17" charset="-128"/>
              <a:ea typeface="UD デジタル 教科書体 N-B" panose="02020700000000000000" pitchFamily="17" charset="-128"/>
            </a:endParaRPr>
          </a:p>
        </p:txBody>
      </p:sp>
      <p:sp>
        <p:nvSpPr>
          <p:cNvPr id="2" name="タイトル 1">
            <a:extLst>
              <a:ext uri="{FF2B5EF4-FFF2-40B4-BE49-F238E27FC236}">
                <a16:creationId xmlns:a16="http://schemas.microsoft.com/office/drawing/2014/main" id="{CAAB34EC-BC42-4D5A-8997-B0819F78A57A}"/>
              </a:ext>
            </a:extLst>
          </p:cNvPr>
          <p:cNvSpPr>
            <a:spLocks noGrp="1"/>
          </p:cNvSpPr>
          <p:nvPr>
            <p:ph type="ctrTitle"/>
          </p:nvPr>
        </p:nvSpPr>
        <p:spPr>
          <a:xfrm>
            <a:off x="1" y="-11708"/>
            <a:ext cx="3034748" cy="1114307"/>
          </a:xfrm>
          <a:solidFill>
            <a:srgbClr val="FF99CC"/>
          </a:solidFill>
        </p:spPr>
        <p:txBody>
          <a:bodyPr anchor="ctr">
            <a:noAutofit/>
          </a:bodyPr>
          <a:lstStyle/>
          <a:p>
            <a:r>
              <a:rPr kumimoji="1" lang="ja-JP" altLang="en-US" sz="2400" dirty="0">
                <a:latin typeface="UD デジタル 教科書体 N-B" panose="02020700000000000000" pitchFamily="17" charset="-128"/>
                <a:ea typeface="UD デジタル 教科書体 N-B" panose="02020700000000000000" pitchFamily="17" charset="-128"/>
              </a:rPr>
              <a:t>日野市立</a:t>
            </a:r>
            <a:br>
              <a:rPr kumimoji="1" lang="en-US" altLang="ja-JP" sz="2400" dirty="0">
                <a:latin typeface="UD デジタル 教科書体 N-B" panose="02020700000000000000" pitchFamily="17" charset="-128"/>
                <a:ea typeface="UD デジタル 教科書体 N-B" panose="02020700000000000000" pitchFamily="17" charset="-128"/>
              </a:rPr>
            </a:br>
            <a:r>
              <a:rPr kumimoji="1" lang="ja-JP" altLang="en-US" sz="2400" dirty="0">
                <a:latin typeface="UD デジタル 教科書体 N-B" panose="02020700000000000000" pitchFamily="17" charset="-128"/>
                <a:ea typeface="UD デジタル 教科書体 N-B" panose="02020700000000000000" pitchFamily="17" charset="-128"/>
              </a:rPr>
              <a:t>平山小学校</a:t>
            </a:r>
          </a:p>
        </p:txBody>
      </p:sp>
      <p:sp>
        <p:nvSpPr>
          <p:cNvPr id="7" name="正方形/長方形 6">
            <a:extLst>
              <a:ext uri="{FF2B5EF4-FFF2-40B4-BE49-F238E27FC236}">
                <a16:creationId xmlns:a16="http://schemas.microsoft.com/office/drawing/2014/main" id="{62CC3C33-2EFA-46DC-A256-54800E8449BB}"/>
              </a:ext>
            </a:extLst>
          </p:cNvPr>
          <p:cNvSpPr/>
          <p:nvPr/>
        </p:nvSpPr>
        <p:spPr>
          <a:xfrm>
            <a:off x="185532" y="2548409"/>
            <a:ext cx="5791197" cy="119359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400" u="sng" dirty="0">
                <a:solidFill>
                  <a:schemeClr val="tx1"/>
                </a:solidFill>
                <a:latin typeface="UD デジタル 教科書体 N-B" panose="02020700000000000000" pitchFamily="17" charset="-128"/>
                <a:ea typeface="UD デジタル 教科書体 N-B" panose="02020700000000000000" pitchFamily="17" charset="-128"/>
              </a:rPr>
              <a:t>目標　　　　　　　　　　　　　　　　　　</a:t>
            </a:r>
            <a:endParaRPr kumimoji="1" lang="en-US" altLang="ja-JP" sz="2400" u="sng" dirty="0">
              <a:solidFill>
                <a:schemeClr val="tx1"/>
              </a:solidFill>
              <a:latin typeface="UD デジタル 教科書体 N-B" panose="02020700000000000000" pitchFamily="17" charset="-128"/>
              <a:ea typeface="UD デジタル 教科書体 N-B" panose="02020700000000000000" pitchFamily="17" charset="-128"/>
            </a:endParaRPr>
          </a:p>
          <a:p>
            <a:r>
              <a:rPr kumimoji="1" lang="ja-JP" altLang="en-US" sz="2400" dirty="0">
                <a:solidFill>
                  <a:schemeClr val="tx1"/>
                </a:solidFill>
                <a:latin typeface="UD デジタル 教科書体 N-B" panose="02020700000000000000" pitchFamily="17" charset="-128"/>
                <a:ea typeface="UD デジタル 教科書体 N-B" panose="02020700000000000000" pitchFamily="17" charset="-128"/>
              </a:rPr>
              <a:t>　子供と学校が主体となり、健やかで</a:t>
            </a:r>
            <a:endParaRPr kumimoji="1" lang="en-US" altLang="ja-JP" sz="2400" dirty="0">
              <a:solidFill>
                <a:schemeClr val="tx1"/>
              </a:solidFill>
              <a:latin typeface="UD デジタル 教科書体 N-B" panose="02020700000000000000" pitchFamily="17" charset="-128"/>
              <a:ea typeface="UD デジタル 教科書体 N-B" panose="02020700000000000000" pitchFamily="17" charset="-128"/>
            </a:endParaRPr>
          </a:p>
          <a:p>
            <a:r>
              <a:rPr kumimoji="1" lang="ja-JP" altLang="en-US" sz="2400" dirty="0">
                <a:solidFill>
                  <a:schemeClr val="tx1"/>
                </a:solidFill>
                <a:latin typeface="UD デジタル 教科書体 N-B" panose="02020700000000000000" pitchFamily="17" charset="-128"/>
                <a:ea typeface="UD デジタル 教科書体 N-B" panose="02020700000000000000" pitchFamily="17" charset="-128"/>
              </a:rPr>
              <a:t>たくましい子供を育成する</a:t>
            </a:r>
            <a:endParaRPr kumimoji="1" lang="en-US" altLang="ja-JP" sz="2400" dirty="0">
              <a:solidFill>
                <a:schemeClr val="tx1"/>
              </a:solidFill>
              <a:latin typeface="UD デジタル 教科書体 N-B" panose="02020700000000000000" pitchFamily="17" charset="-128"/>
              <a:ea typeface="UD デジタル 教科書体 N-B" panose="02020700000000000000" pitchFamily="17" charset="-128"/>
            </a:endParaRPr>
          </a:p>
          <a:p>
            <a:endParaRPr kumimoji="1" lang="en-US" altLang="ja-JP" sz="2400" u="sng" dirty="0">
              <a:solidFill>
                <a:schemeClr val="tx1"/>
              </a:solidFill>
              <a:latin typeface="UD デジタル 教科書体 N-B" panose="02020700000000000000" pitchFamily="17" charset="-128"/>
              <a:ea typeface="UD デジタル 教科書体 N-B" panose="02020700000000000000" pitchFamily="17" charset="-128"/>
            </a:endParaRPr>
          </a:p>
          <a:p>
            <a:r>
              <a:rPr lang="ja-JP" altLang="en-US" sz="2800" dirty="0">
                <a:solidFill>
                  <a:schemeClr val="tx1"/>
                </a:solidFill>
                <a:latin typeface="UD デジタル 教科書体 N-B" panose="02020700000000000000" pitchFamily="17" charset="-128"/>
                <a:ea typeface="UD デジタル 教科書体 N-B" panose="02020700000000000000" pitchFamily="17" charset="-128"/>
              </a:rPr>
              <a:t>　</a:t>
            </a:r>
            <a:endParaRPr kumimoji="1" lang="ja-JP" altLang="en-US" sz="2800" dirty="0">
              <a:solidFill>
                <a:schemeClr val="tx1"/>
              </a:solidFill>
              <a:latin typeface="UD デジタル 教科書体 N-B" panose="02020700000000000000" pitchFamily="17" charset="-128"/>
              <a:ea typeface="UD デジタル 教科書体 N-B" panose="02020700000000000000" pitchFamily="17" charset="-128"/>
            </a:endParaRPr>
          </a:p>
        </p:txBody>
      </p:sp>
      <p:sp>
        <p:nvSpPr>
          <p:cNvPr id="8" name="正方形/長方形 7">
            <a:extLst>
              <a:ext uri="{FF2B5EF4-FFF2-40B4-BE49-F238E27FC236}">
                <a16:creationId xmlns:a16="http://schemas.microsoft.com/office/drawing/2014/main" id="{58F1326B-5E1F-48E7-932F-4103354E7ADD}"/>
              </a:ext>
            </a:extLst>
          </p:cNvPr>
          <p:cNvSpPr/>
          <p:nvPr/>
        </p:nvSpPr>
        <p:spPr>
          <a:xfrm>
            <a:off x="185534" y="3818874"/>
            <a:ext cx="5791196" cy="1991078"/>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2000" u="sng" dirty="0">
                <a:solidFill>
                  <a:schemeClr val="tx1"/>
                </a:solidFill>
                <a:latin typeface="UD デジタル 教科書体 N-B" panose="02020700000000000000" pitchFamily="17" charset="-128"/>
                <a:ea typeface="UD デジタル 教科書体 N-B" panose="02020700000000000000" pitchFamily="17" charset="-128"/>
              </a:rPr>
              <a:t>具体的な活動内容</a:t>
            </a:r>
            <a:endParaRPr kumimoji="1" lang="en-US" altLang="ja-JP" sz="2000" u="sng" dirty="0">
              <a:solidFill>
                <a:schemeClr val="tx1"/>
              </a:solidFill>
              <a:latin typeface="UD デジタル 教科書体 N-B" panose="02020700000000000000" pitchFamily="17" charset="-128"/>
              <a:ea typeface="UD デジタル 教科書体 N-B" panose="02020700000000000000" pitchFamily="17"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①児童が主体的に取り組み、課題解決、対話・協働的な学びの体育科授業、学級活動</a:t>
            </a:r>
            <a:r>
              <a:rPr kumimoji="1" lang="en-US" altLang="ja-JP" sz="14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(2)</a:t>
            </a:r>
            <a:r>
              <a:rPr kumimoji="1" lang="ja-JP" altLang="en-US" sz="14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を中心とする食に関する授業、健康保健に関する授業実践を推進する</a:t>
            </a:r>
            <a:endParaRPr kumimoji="1" lang="en-US" altLang="ja-JP" sz="14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②児童が体を動かす大切さや楽しさを実感するとともに友達とかかわりながら運動することを実現するために、様々な体育的活動を設定し、地域と連携しながら取組を推進する</a:t>
            </a:r>
            <a:endParaRPr kumimoji="1" lang="en-US" altLang="ja-JP" sz="12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UD デジタル 教科書体 N-B" panose="02020700000000000000" pitchFamily="17" charset="-128"/>
                <a:ea typeface="UD デジタル 教科書体 N-B" panose="02020700000000000000" pitchFamily="17" charset="-128"/>
                <a:cs typeface="+mn-cs"/>
              </a:rPr>
              <a:t>③保護者・地域と連携しながら健康な生活を実践する取組を推進する</a:t>
            </a:r>
          </a:p>
          <a:p>
            <a:endParaRPr lang="ja-JP" altLang="en-US" sz="2000" dirty="0">
              <a:solidFill>
                <a:schemeClr val="tx1"/>
              </a:solidFill>
              <a:latin typeface="UD デジタル 教科書体 N-B" panose="02020700000000000000" pitchFamily="17" charset="-128"/>
              <a:ea typeface="UD デジタル 教科書体 N-B" panose="02020700000000000000" pitchFamily="17" charset="-128"/>
            </a:endParaRPr>
          </a:p>
        </p:txBody>
      </p:sp>
      <p:sp>
        <p:nvSpPr>
          <p:cNvPr id="9" name="正方形/長方形 8">
            <a:extLst>
              <a:ext uri="{FF2B5EF4-FFF2-40B4-BE49-F238E27FC236}">
                <a16:creationId xmlns:a16="http://schemas.microsoft.com/office/drawing/2014/main" id="{2C6C81B4-7FB8-4020-8278-6A4D457CA04F}"/>
              </a:ext>
            </a:extLst>
          </p:cNvPr>
          <p:cNvSpPr/>
          <p:nvPr/>
        </p:nvSpPr>
        <p:spPr>
          <a:xfrm>
            <a:off x="6215273" y="4368850"/>
            <a:ext cx="5791192" cy="236325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400" u="sng" dirty="0">
                <a:solidFill>
                  <a:schemeClr val="tx1"/>
                </a:solidFill>
                <a:latin typeface="UD デジタル 教科書体 N-B" panose="02020700000000000000" pitchFamily="17" charset="-128"/>
                <a:ea typeface="UD デジタル 教科書体 N-B" panose="02020700000000000000" pitchFamily="17" charset="-128"/>
              </a:rPr>
              <a:t>成果〇と課題●</a:t>
            </a:r>
            <a:endParaRPr kumimoji="1" lang="en-US" altLang="ja-JP" sz="2400" u="sng" dirty="0">
              <a:solidFill>
                <a:schemeClr val="tx1"/>
              </a:solidFill>
              <a:latin typeface="UD デジタル 教科書体 N-B" panose="02020700000000000000" pitchFamily="17" charset="-128"/>
              <a:ea typeface="UD デジタル 教科書体 N-B" panose="02020700000000000000" pitchFamily="17" charset="-128"/>
            </a:endParaRPr>
          </a:p>
          <a:p>
            <a:r>
              <a:rPr lang="ja-JP" altLang="en-US" sz="2000" dirty="0">
                <a:solidFill>
                  <a:schemeClr val="tx1"/>
                </a:solidFill>
                <a:latin typeface="UD デジタル 教科書体 N-B" panose="02020700000000000000" pitchFamily="17" charset="-128"/>
                <a:ea typeface="UD デジタル 教科書体 N-B" panose="02020700000000000000" pitchFamily="17" charset="-128"/>
              </a:rPr>
              <a:t>〇</a:t>
            </a:r>
            <a:endParaRPr lang="en-US" altLang="ja-JP" sz="2000" dirty="0">
              <a:solidFill>
                <a:schemeClr val="tx1"/>
              </a:solidFill>
              <a:latin typeface="UD デジタル 教科書体 N-B" panose="02020700000000000000" pitchFamily="17" charset="-128"/>
              <a:ea typeface="UD デジタル 教科書体 N-B" panose="02020700000000000000" pitchFamily="17" charset="-128"/>
            </a:endParaRPr>
          </a:p>
          <a:p>
            <a:endParaRPr kumimoji="1" lang="en-US" altLang="ja-JP" sz="2000" dirty="0">
              <a:solidFill>
                <a:schemeClr val="tx1"/>
              </a:solidFill>
              <a:latin typeface="UD デジタル 教科書体 N-B" panose="02020700000000000000" pitchFamily="17" charset="-128"/>
              <a:ea typeface="UD デジタル 教科書体 N-B" panose="02020700000000000000" pitchFamily="17" charset="-128"/>
            </a:endParaRPr>
          </a:p>
          <a:p>
            <a:endParaRPr kumimoji="1" lang="en-US" altLang="ja-JP" sz="2000" dirty="0">
              <a:solidFill>
                <a:schemeClr val="tx1"/>
              </a:solidFill>
              <a:latin typeface="UD デジタル 教科書体 N-B" panose="02020700000000000000" pitchFamily="17" charset="-128"/>
              <a:ea typeface="UD デジタル 教科書体 N-B" panose="02020700000000000000" pitchFamily="17" charset="-128"/>
            </a:endParaRPr>
          </a:p>
          <a:p>
            <a:r>
              <a:rPr lang="ja-JP" altLang="en-US" sz="2000" dirty="0">
                <a:solidFill>
                  <a:schemeClr val="tx1"/>
                </a:solidFill>
                <a:latin typeface="UD デジタル 教科書体 N-B" panose="02020700000000000000" pitchFamily="17" charset="-128"/>
                <a:ea typeface="UD デジタル 教科書体 N-B" panose="02020700000000000000" pitchFamily="17" charset="-128"/>
              </a:rPr>
              <a:t>●</a:t>
            </a:r>
            <a:endParaRPr kumimoji="1" lang="ja-JP" altLang="en-US" dirty="0">
              <a:solidFill>
                <a:schemeClr val="tx1"/>
              </a:solidFill>
              <a:latin typeface="UD デジタル 教科書体 N-B" panose="02020700000000000000" pitchFamily="17" charset="-128"/>
              <a:ea typeface="UD デジタル 教科書体 N-B" panose="02020700000000000000" pitchFamily="17" charset="-128"/>
            </a:endParaRPr>
          </a:p>
        </p:txBody>
      </p:sp>
      <p:sp>
        <p:nvSpPr>
          <p:cNvPr id="11" name="正方形/長方形 10">
            <a:extLst>
              <a:ext uri="{FF2B5EF4-FFF2-40B4-BE49-F238E27FC236}">
                <a16:creationId xmlns:a16="http://schemas.microsoft.com/office/drawing/2014/main" id="{8883AB3F-1117-477F-A809-0926E19A1555}"/>
              </a:ext>
            </a:extLst>
          </p:cNvPr>
          <p:cNvSpPr/>
          <p:nvPr/>
        </p:nvSpPr>
        <p:spPr>
          <a:xfrm>
            <a:off x="6215273" y="2548409"/>
            <a:ext cx="5791197" cy="175432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400" u="sng" dirty="0">
                <a:solidFill>
                  <a:schemeClr val="tx1"/>
                </a:solidFill>
                <a:latin typeface="UD デジタル 教科書体 N-B" panose="02020700000000000000" pitchFamily="17" charset="-128"/>
                <a:ea typeface="UD デジタル 教科書体 N-B" panose="02020700000000000000" pitchFamily="17" charset="-128"/>
              </a:rPr>
              <a:t>中間報告</a:t>
            </a:r>
            <a:endParaRPr kumimoji="1" lang="en-US" altLang="ja-JP" sz="2400" u="sng" dirty="0">
              <a:solidFill>
                <a:schemeClr val="tx1"/>
              </a:solidFill>
              <a:latin typeface="UD デジタル 教科書体 N-B" panose="02020700000000000000" pitchFamily="17" charset="-128"/>
              <a:ea typeface="UD デジタル 教科書体 N-B" panose="02020700000000000000" pitchFamily="17" charset="-128"/>
            </a:endParaRPr>
          </a:p>
          <a:p>
            <a:endParaRPr kumimoji="1" lang="ja-JP" altLang="en-US" sz="2800" dirty="0">
              <a:solidFill>
                <a:schemeClr val="tx1"/>
              </a:solidFill>
              <a:latin typeface="UD デジタル 教科書体 N-B" panose="02020700000000000000" pitchFamily="17" charset="-128"/>
              <a:ea typeface="UD デジタル 教科書体 N-B" panose="02020700000000000000" pitchFamily="17" charset="-128"/>
            </a:endParaRPr>
          </a:p>
        </p:txBody>
      </p:sp>
      <p:sp>
        <p:nvSpPr>
          <p:cNvPr id="12" name="正方形/長方形 11">
            <a:extLst>
              <a:ext uri="{FF2B5EF4-FFF2-40B4-BE49-F238E27FC236}">
                <a16:creationId xmlns:a16="http://schemas.microsoft.com/office/drawing/2014/main" id="{C208EA95-C6E0-46BF-B106-A3DEE2B14686}"/>
              </a:ext>
            </a:extLst>
          </p:cNvPr>
          <p:cNvSpPr/>
          <p:nvPr/>
        </p:nvSpPr>
        <p:spPr>
          <a:xfrm>
            <a:off x="185530" y="1179469"/>
            <a:ext cx="11820934" cy="1302824"/>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400" u="sng" dirty="0">
                <a:solidFill>
                  <a:schemeClr val="tx1"/>
                </a:solidFill>
                <a:latin typeface="UD デジタル 教科書体 N-B" panose="02020700000000000000" pitchFamily="17" charset="-128"/>
                <a:ea typeface="UD デジタル 教科書体 N-B" panose="02020700000000000000" pitchFamily="17" charset="-128"/>
              </a:rPr>
              <a:t>目的</a:t>
            </a:r>
            <a:endParaRPr kumimoji="1" lang="en-US" altLang="ja-JP" sz="2400" u="sng" dirty="0">
              <a:solidFill>
                <a:schemeClr val="tx1"/>
              </a:solidFill>
              <a:latin typeface="UD デジタル 教科書体 N-B" panose="02020700000000000000" pitchFamily="17" charset="-128"/>
              <a:ea typeface="UD デジタル 教科書体 N-B" panose="02020700000000000000" pitchFamily="17" charset="-128"/>
            </a:endParaRPr>
          </a:p>
          <a:p>
            <a:r>
              <a:rPr lang="ja-JP" altLang="en-US" sz="2800" dirty="0">
                <a:solidFill>
                  <a:schemeClr val="tx1"/>
                </a:solidFill>
                <a:latin typeface="UD デジタル 教科書体 N-B" panose="02020700000000000000" pitchFamily="17" charset="-128"/>
                <a:ea typeface="UD デジタル 教科書体 N-B" panose="02020700000000000000" pitchFamily="17" charset="-128"/>
              </a:rPr>
              <a:t>　</a:t>
            </a:r>
            <a:r>
              <a:rPr lang="ja-JP" altLang="en-US" sz="2000" dirty="0">
                <a:solidFill>
                  <a:schemeClr val="tx1"/>
                </a:solidFill>
                <a:latin typeface="UD デジタル 教科書体 N-B" panose="02020700000000000000" pitchFamily="17" charset="-128"/>
                <a:ea typeface="UD デジタル 教科書体 N-B" panose="02020700000000000000" pitchFamily="17" charset="-128"/>
              </a:rPr>
              <a:t>第４次日野市学校教育基本構想「すべての“いのち”がよろこびあふれる今と未来をつくっていく力」の教育理念及び子供と大人の１０＋の姿の実現</a:t>
            </a:r>
            <a:endParaRPr kumimoji="1" lang="ja-JP" altLang="en-US" sz="2800" dirty="0">
              <a:solidFill>
                <a:schemeClr val="tx1"/>
              </a:solidFill>
              <a:latin typeface="UD デジタル 教科書体 N-B" panose="02020700000000000000" pitchFamily="17" charset="-128"/>
              <a:ea typeface="UD デジタル 教科書体 N-B" panose="02020700000000000000" pitchFamily="17" charset="-128"/>
            </a:endParaRPr>
          </a:p>
        </p:txBody>
      </p:sp>
      <p:sp>
        <p:nvSpPr>
          <p:cNvPr id="13" name="正方形/長方形 12">
            <a:extLst>
              <a:ext uri="{FF2B5EF4-FFF2-40B4-BE49-F238E27FC236}">
                <a16:creationId xmlns:a16="http://schemas.microsoft.com/office/drawing/2014/main" id="{54D725BF-71F6-4EDE-BC1D-0DBE39286B18}"/>
              </a:ext>
            </a:extLst>
          </p:cNvPr>
          <p:cNvSpPr/>
          <p:nvPr/>
        </p:nvSpPr>
        <p:spPr>
          <a:xfrm>
            <a:off x="185530" y="5886822"/>
            <a:ext cx="5791197" cy="858818"/>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2400" u="sng" dirty="0">
                <a:solidFill>
                  <a:schemeClr val="tx1"/>
                </a:solidFill>
                <a:latin typeface="UD デジタル 教科書体 N-B" panose="02020700000000000000" pitchFamily="17" charset="-128"/>
                <a:ea typeface="UD デジタル 教科書体 N-B" panose="02020700000000000000" pitchFamily="17" charset="-128"/>
              </a:rPr>
              <a:t>期間</a:t>
            </a:r>
            <a:endParaRPr kumimoji="1" lang="en-US" altLang="ja-JP" sz="2400" u="sng" dirty="0">
              <a:solidFill>
                <a:schemeClr val="tx1"/>
              </a:solidFill>
              <a:latin typeface="UD デジタル 教科書体 N-B" panose="02020700000000000000" pitchFamily="17" charset="-128"/>
              <a:ea typeface="UD デジタル 教科書体 N-B" panose="02020700000000000000" pitchFamily="17" charset="-128"/>
            </a:endParaRPr>
          </a:p>
          <a:p>
            <a:r>
              <a:rPr lang="ja-JP" altLang="en-US" sz="2800" dirty="0">
                <a:solidFill>
                  <a:schemeClr val="tx1"/>
                </a:solidFill>
                <a:latin typeface="UD デジタル 教科書体 N-B" panose="02020700000000000000" pitchFamily="17" charset="-128"/>
                <a:ea typeface="UD デジタル 教科書体 N-B" panose="02020700000000000000" pitchFamily="17" charset="-128"/>
              </a:rPr>
              <a:t>　</a:t>
            </a:r>
            <a:r>
              <a:rPr lang="ja-JP" altLang="en-US" sz="2000" dirty="0">
                <a:solidFill>
                  <a:schemeClr val="tx1"/>
                </a:solidFill>
                <a:latin typeface="UD デジタル 教科書体 N-B" panose="02020700000000000000" pitchFamily="17" charset="-128"/>
                <a:ea typeface="UD デジタル 教科書体 N-B" panose="02020700000000000000" pitchFamily="17" charset="-128"/>
              </a:rPr>
              <a:t>令和７年４月～令和８年３月</a:t>
            </a:r>
            <a:endParaRPr kumimoji="1" lang="ja-JP" altLang="en-US" sz="2800" dirty="0">
              <a:solidFill>
                <a:schemeClr val="tx1"/>
              </a:solidFill>
              <a:latin typeface="UD デジタル 教科書体 N-B" panose="02020700000000000000" pitchFamily="17" charset="-128"/>
              <a:ea typeface="UD デジタル 教科書体 N-B" panose="02020700000000000000" pitchFamily="17" charset="-128"/>
            </a:endParaRPr>
          </a:p>
        </p:txBody>
      </p:sp>
    </p:spTree>
    <p:extLst>
      <p:ext uri="{BB962C8B-B14F-4D97-AF65-F5344CB8AC3E}">
        <p14:creationId xmlns:p14="http://schemas.microsoft.com/office/powerpoint/2010/main" val="396237642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1208</TotalTime>
  <Words>200</Words>
  <Application>Microsoft Office PowerPoint</Application>
  <PresentationFormat>ワイド画面</PresentationFormat>
  <Paragraphs>22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UD デジタル 教科書体 N-B</vt:lpstr>
      <vt:lpstr>游ゴシック</vt:lpstr>
      <vt:lpstr>游ゴシック Light</vt:lpstr>
      <vt:lpstr>Arial</vt:lpstr>
      <vt:lpstr>Office テーマ</vt:lpstr>
      <vt:lpstr>日野市立 平山小学校</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学校プロジェクト推進について</dc:title>
  <dc:creator>宮崎 友和</dc:creator>
  <cp:lastModifiedBy>管理職ユーザ</cp:lastModifiedBy>
  <cp:revision>38</cp:revision>
  <cp:lastPrinted>2025-04-08T07:23:28Z</cp:lastPrinted>
  <dcterms:modified xsi:type="dcterms:W3CDTF">2025-04-10T01:02:31Z</dcterms:modified>
</cp:coreProperties>
</file>