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FF9900"/>
    <a:srgbClr val="FF0000"/>
    <a:srgbClr val="F89EE5"/>
    <a:srgbClr val="FF99FF"/>
    <a:srgbClr val="FFEFFC"/>
    <a:srgbClr val="FFCCFF"/>
    <a:srgbClr val="FF99CC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56" autoAdjust="0"/>
    <p:restoredTop sz="94660"/>
  </p:normalViewPr>
  <p:slideViewPr>
    <p:cSldViewPr snapToGrid="0">
      <p:cViewPr varScale="1">
        <p:scale>
          <a:sx n="63" d="100"/>
          <a:sy n="63" d="100"/>
        </p:scale>
        <p:origin x="3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71" cy="495227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497" y="0"/>
            <a:ext cx="2918670" cy="495227"/>
          </a:xfrm>
          <a:prstGeom prst="rect">
            <a:avLst/>
          </a:prstGeom>
        </p:spPr>
        <p:txBody>
          <a:bodyPr vert="horz" lIns="91797" tIns="45898" rIns="91797" bIns="45898" rtlCol="0"/>
          <a:lstStyle>
            <a:lvl1pPr algn="r">
              <a:defRPr sz="1200"/>
            </a:lvl1pPr>
          </a:lstStyle>
          <a:p>
            <a:fld id="{A8A7F5C5-F1C0-4FE2-935E-DA7A82B2A073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7" tIns="45898" rIns="91797" bIns="458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417" y="4748442"/>
            <a:ext cx="5388930" cy="3885378"/>
          </a:xfrm>
          <a:prstGeom prst="rect">
            <a:avLst/>
          </a:prstGeom>
        </p:spPr>
        <p:txBody>
          <a:bodyPr vert="horz" lIns="91797" tIns="45898" rIns="91797" bIns="458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87"/>
            <a:ext cx="2918671" cy="495226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497" y="9371087"/>
            <a:ext cx="2918670" cy="495226"/>
          </a:xfrm>
          <a:prstGeom prst="rect">
            <a:avLst/>
          </a:prstGeom>
        </p:spPr>
        <p:txBody>
          <a:bodyPr vert="horz" lIns="91797" tIns="45898" rIns="91797" bIns="45898" rtlCol="0" anchor="b"/>
          <a:lstStyle>
            <a:lvl1pPr algn="r">
              <a:defRPr sz="1200"/>
            </a:lvl1pPr>
          </a:lstStyle>
          <a:p>
            <a:fld id="{01B55734-44F2-4A3D-8960-165D261083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45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EFF5E-EFA9-4A33-8D26-65C85464E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62CF27-D5D3-4553-A346-089DEBA53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72620B-1E34-444E-8662-738B1A39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D745D-AF63-4940-A025-09308324DAFC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C68844-B6EB-4324-A683-D4188DBB5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8FF8B9-FD01-45F9-8312-E5A191DA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18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6C1D60-3768-4D50-90EF-7AC4B660E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735A63-3B76-4BD2-84D2-8CAA08539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149214-9158-4946-93D7-27F111A33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04C7F-68B3-45CE-A3A0-307B0B1D0D4D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B2280-9F87-47E3-94EE-4C5296E0D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C85F6F-CCBF-4EA3-97F7-0696179A1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7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085D43-CEE7-43E0-A35A-76157F1B7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66F10C-D3BE-441A-8ED8-6F934F282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0FFD5FF-1839-4530-93D8-A6FA3BEC4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E12AE-ED2B-4995-A403-1FFD6CA6FAEE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22352D-831B-4153-896B-19004517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E187E8-96E6-4AC1-9888-01067491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941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02BF50-DB43-485B-A1B0-6F13B4DA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6D2224-898C-4113-93F8-7618D5C3F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EF89A8-ADF1-43F1-A267-49FB678A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06132-1243-401F-AD0F-0232B7D1989C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47F133-BAB7-4003-8B8B-62E4A71B9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DEA9DB-37DC-4C34-A1BE-76009BCB9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4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538C6A-AADC-4F7B-9192-F6C27B28D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1B12DF-203A-4454-A808-4BA633DEB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CEB6A6-D3BA-49CD-AD53-BC8AB452E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1190-F909-4335-BBF1-E5116084A04B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659E8A-24EE-4040-8F2A-4127848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45DFAC-D59C-4206-8BC2-5E2D89B1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10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C3C400-46C5-4185-8C66-004816442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239A30-1501-4C6A-A9CA-595CE1176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255371B-C125-4287-814A-856A76A9D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AF55EFA-444A-495D-852F-1CAF939E7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D426-86BE-4EBD-B652-FD6CE4990228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998B799-00EB-4F9A-9942-B3124DD8B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527548-248A-4984-BFAA-B9862BC0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82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FB8CEF-0B19-49DD-9C05-9F973E0A0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EB98BDF-2225-4258-AB7C-05ED7FB6A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365E519-FF86-4C9B-899B-6A132EA70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6BB5E23-8F87-4130-9E95-2176A7FC94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C4F21DB-F1C6-42AE-B448-EDBBB3AFA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059A1F8-2B1A-4806-82BB-07B0DA688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65008-919E-486B-907F-6F7BA2E712B0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CF02FE7-9E4F-4382-A917-57F105D26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C62786-E014-4831-877F-3B27137D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509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146AD2-5D63-484A-A791-DDD8428D9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CD7FCB3-0B66-496F-BD05-0104329DE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20A2-9FA8-4E79-9E11-8C8B9C9A90E7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D1436E-8DF5-4002-95CF-2ECD5AB6C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D1A0B06-E5CA-44D3-8852-4C1FD63A0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0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52846D-D5F7-4105-83E2-6FC8D86B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7E9D5-3912-49F8-AD7C-E42870B35387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C35FD46-3F96-44AA-95A7-C59AAF5D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CFEE84-9B15-4BDC-B424-005700BB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37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CD532E-9BEB-4D58-AEDC-820BB95B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6E6F56-4263-4827-980F-622EF469E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F21F66-6C3B-4177-853D-EC18FB994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F71A2A-C60C-411C-91F2-0FEBC203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E7CCC-9B02-4181-9534-AC6FB39A2EE1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2CF214-B806-4789-AE4F-5A33878D8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D17873-F350-4B9D-8325-4BB8A464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40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056532-E728-4A18-8F5D-CB8BD61A3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0F3D485-69B5-44D2-BF74-4B4C1E8003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DE7960-5E5F-4DC0-BB8E-7FAE8F8C4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4CDB02-A629-427B-93A4-80403F137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DC996-E57A-44BC-9401-AA931D2C1091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B116F7-9644-4DE3-BAD8-4233C2F4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90B616-79E2-44EF-A79A-0AD9B8625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64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A55D67-FABD-47F7-AF6C-9FF1FBBB2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2237E2-1803-453E-9C0C-6CCA869F7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F4B40D-ED99-44BC-96E8-61943D702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F972D-6EFD-4354-9D63-778AEBA1E786}" type="datetime1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92E928-9B2E-42FF-BCDB-A4797914CD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A81C0B-B7CC-45D4-B8AC-2101D1A4D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64E7D-7860-476E-9E50-A0E5148AFE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2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214FB8A1-A1AA-42C9-98C1-8D4695006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4749" y="-13716"/>
            <a:ext cx="9157251" cy="1118321"/>
          </a:xfrm>
          <a:solidFill>
            <a:srgbClr val="FFCCFF"/>
          </a:solidFill>
        </p:spPr>
        <p:txBody>
          <a:bodyPr anchor="b">
            <a:normAutofit/>
          </a:bodyPr>
          <a:lstStyle/>
          <a:p>
            <a:pPr algn="l"/>
            <a:r>
              <a:rPr kumimoji="1" lang="ja-JP" altLang="en-US" sz="2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「子供たちがつくる学校プロジェクト」</a:t>
            </a:r>
            <a:endParaRPr kumimoji="1" lang="en-US" altLang="ja-JP" sz="20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「潤徳小「子供たちがつくる学校」プロジェクト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AAB34EC-BC42-4D5A-8997-B0819F78A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-11708"/>
            <a:ext cx="3034748" cy="1114307"/>
          </a:xfrm>
          <a:solidFill>
            <a:srgbClr val="FF99CC"/>
          </a:solidFill>
        </p:spPr>
        <p:txBody>
          <a:bodyPr anchor="ctr">
            <a:noAutofit/>
          </a:bodyPr>
          <a:lstStyle/>
          <a:p>
            <a:r>
              <a:rPr kumimoji="1" lang="ja-JP" altLang="en-US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日野市立</a:t>
            </a:r>
            <a:br>
              <a:rPr kumimoji="1" lang="en-US" altLang="ja-JP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kumimoji="1" lang="ja-JP" altLang="en-US" sz="2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潤徳小学校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2CC3C33-2EFA-46DC-A256-54800E8449BB}"/>
              </a:ext>
            </a:extLst>
          </p:cNvPr>
          <p:cNvSpPr/>
          <p:nvPr/>
        </p:nvSpPr>
        <p:spPr>
          <a:xfrm>
            <a:off x="185532" y="2548409"/>
            <a:ext cx="5791197" cy="11935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目標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n-cs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n-cs"/>
              </a:rPr>
              <a:t>子供たち自身が、学校生活をよりよくするための活動を考え、実践する取組を推進する。</a:t>
            </a:r>
            <a:endParaRPr kumimoji="1" lang="ja-JP" altLang="en-US" sz="28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8F1326B-5E1F-48E7-932F-4103354E7ADD}"/>
              </a:ext>
            </a:extLst>
          </p:cNvPr>
          <p:cNvSpPr/>
          <p:nvPr/>
        </p:nvSpPr>
        <p:spPr>
          <a:xfrm>
            <a:off x="185534" y="3818874"/>
            <a:ext cx="5791196" cy="199107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具体的な活動内容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n-cs"/>
              </a:rPr>
              <a:t>①「児童会本部役員」を中心とした、組織的な企　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+mn-cs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n-cs"/>
              </a:rPr>
              <a:t>画立案体制の確立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+mn-cs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②潤徳小オリジナルイベントの充実</a:t>
            </a:r>
            <a:endParaRPr lang="en-US" altLang="ja-JP" sz="20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0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③ＣＳ委員会「潤ファミ」との連携</a:t>
            </a:r>
            <a:endParaRPr lang="en-US" altLang="ja-JP" sz="20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n-cs"/>
              </a:rPr>
              <a:t>④他校を含む地域との関係強化</a:t>
            </a:r>
            <a:endParaRPr lang="ja-JP" altLang="en-US" sz="20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C6C81B4-7FB8-4020-8278-6A4D457CA04F}"/>
              </a:ext>
            </a:extLst>
          </p:cNvPr>
          <p:cNvSpPr/>
          <p:nvPr/>
        </p:nvSpPr>
        <p:spPr>
          <a:xfrm>
            <a:off x="6215273" y="4368850"/>
            <a:ext cx="5791192" cy="23632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成果〇と課題●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〇</a:t>
            </a:r>
            <a:endParaRPr lang="en-US" altLang="ja-JP" sz="20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en-US" altLang="ja-JP" sz="20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en-US" altLang="ja-JP" sz="20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0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●</a:t>
            </a:r>
            <a:endParaRPr kumimoji="1" lang="ja-JP" altLang="en-US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883AB3F-1117-477F-A809-0926E19A1555}"/>
              </a:ext>
            </a:extLst>
          </p:cNvPr>
          <p:cNvSpPr/>
          <p:nvPr/>
        </p:nvSpPr>
        <p:spPr>
          <a:xfrm>
            <a:off x="6215273" y="2548409"/>
            <a:ext cx="5791197" cy="175432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中間報告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endParaRPr kumimoji="1" lang="ja-JP" altLang="en-US" sz="28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208EA95-C6E0-46BF-B106-A3DEE2B14686}"/>
              </a:ext>
            </a:extLst>
          </p:cNvPr>
          <p:cNvSpPr/>
          <p:nvPr/>
        </p:nvSpPr>
        <p:spPr>
          <a:xfrm>
            <a:off x="185530" y="1179469"/>
            <a:ext cx="11820934" cy="13028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目的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8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第４次日野市学校教育基本構想「すべての“いのち”がよろこびあふれる今と未来をつくっていく力」の教育理念及び子供と大人の１０＋の姿の実現</a:t>
            </a:r>
            <a:endParaRPr kumimoji="1" lang="ja-JP" altLang="en-US" sz="28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4D725BF-71F6-4EDE-BC1D-0DBE39286B18}"/>
              </a:ext>
            </a:extLst>
          </p:cNvPr>
          <p:cNvSpPr/>
          <p:nvPr/>
        </p:nvSpPr>
        <p:spPr>
          <a:xfrm>
            <a:off x="185530" y="5886822"/>
            <a:ext cx="5791197" cy="8588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400" u="sng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期間</a:t>
            </a:r>
            <a:endParaRPr kumimoji="1" lang="en-US" altLang="ja-JP" sz="2400" u="sng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28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en-US" sz="2000" dirty="0">
                <a:solidFill>
                  <a:schemeClr val="tx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令和７年４月～令和８年３月</a:t>
            </a:r>
            <a:endParaRPr kumimoji="1" lang="ja-JP" altLang="en-US" sz="2800" dirty="0">
              <a:solidFill>
                <a:schemeClr val="tx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47D919C-5CA5-7627-A7C4-371EBC0D1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2833" y="4851131"/>
            <a:ext cx="1041474" cy="918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76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158</Words>
  <Application>Microsoft Office PowerPoint</Application>
  <PresentationFormat>ワイド画面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N-B</vt:lpstr>
      <vt:lpstr>游ゴシック</vt:lpstr>
      <vt:lpstr>游ゴシック Light</vt:lpstr>
      <vt:lpstr>Arial</vt:lpstr>
      <vt:lpstr>Office テーマ</vt:lpstr>
      <vt:lpstr>日野市立 潤徳小学校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学校プロジェクト推進について</dc:title>
  <dc:creator>宮崎 友和</dc:creator>
  <cp:lastModifiedBy>教員ユーザ</cp:lastModifiedBy>
  <cp:revision>36</cp:revision>
  <cp:lastPrinted>2025-01-30T23:05:40Z</cp:lastPrinted>
  <dcterms:modified xsi:type="dcterms:W3CDTF">2025-04-18T08:11:26Z</dcterms:modified>
</cp:coreProperties>
</file>