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24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C7BAE-B146-4816-A286-916B22395A6D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FDE1B-8DE0-4DB2-BBDD-45E049629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81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画像：</a:t>
            </a:r>
            <a:r>
              <a:rPr kumimoji="1" lang="en-US" altLang="ja-JP" dirty="0" smtClean="0"/>
              <a:t>https://userdisk.webry.biglobe.ne.jp/012/472/52/N000/000/000/129787411898416319807_BG39b_1280.jpg</a:t>
            </a:r>
          </a:p>
          <a:p>
            <a:r>
              <a:rPr kumimoji="1" lang="ja-JP" altLang="en-US" dirty="0" smtClean="0"/>
              <a:t>利用規約：</a:t>
            </a:r>
            <a:r>
              <a:rPr kumimoji="1" lang="en-US" altLang="ja-JP" dirty="0" smtClean="0"/>
              <a:t>http://www5d.biglobe.ne.jp/~gakai/HTML/kiyaku.html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FDE1B-8DE0-4DB2-BBDD-45E0496292C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06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13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44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50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86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34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95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75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40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00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72A2A-800F-41F2-9437-74DFF22EB51B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69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933" t="1365" r="5853" b="1547"/>
          <a:stretch/>
        </p:blipFill>
        <p:spPr>
          <a:xfrm>
            <a:off x="95794" y="87086"/>
            <a:ext cx="9710057" cy="667947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56943" y="6178427"/>
            <a:ext cx="2982646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東京都教育委員会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09973" y="4567834"/>
            <a:ext cx="7681700" cy="58477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大人が守る！　子供の権利、子供の未来</a:t>
            </a:r>
            <a:endParaRPr kumimoji="1" lang="ja-JP" altLang="en-US" sz="32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-169859" y="-168843"/>
            <a:ext cx="4320000" cy="1938992"/>
          </a:xfrm>
          <a:prstGeom prst="rect">
            <a:avLst/>
          </a:prstGeom>
          <a:noFill/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20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tencil" panose="040409050D0802020404" pitchFamily="82" charset="0"/>
              </a:rPr>
              <a:t>STOP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77581" y="1552313"/>
            <a:ext cx="9562012" cy="277769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不適切な言動の根絶に向けて</a:t>
            </a:r>
            <a:endParaRPr kumimoji="1" lang="en-US" altLang="ja-JP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8000" dirty="0" smtClean="0">
                <a:ln w="381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和・輪・話・笑</a:t>
            </a:r>
            <a:endParaRPr kumimoji="1" lang="en-US" altLang="ja-JP" sz="8000" dirty="0" smtClean="0">
              <a:ln w="3810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2800" dirty="0" smtClean="0">
                <a:ln w="381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心穏やかに・総合的な児童理解・美しい言葉で・笑顔で</a:t>
            </a:r>
            <a:endParaRPr kumimoji="1" lang="en-US" altLang="ja-JP" sz="2800" dirty="0">
              <a:ln w="3810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1050" dirty="0" smtClean="0">
                <a:ln w="381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</a:t>
            </a:r>
            <a:endParaRPr kumimoji="1" lang="en-US" altLang="ja-JP" sz="1050" dirty="0">
              <a:ln w="3810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を宣言します！</a:t>
            </a:r>
            <a:endParaRPr kumimoji="1" lang="ja-JP" alt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768401" y="-98894"/>
            <a:ext cx="2759089" cy="1631216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ja-JP" altLang="en-US" sz="10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体罰</a:t>
            </a:r>
            <a:endParaRPr lang="en-US" altLang="ja-JP" sz="10000" b="1" dirty="0">
              <a:ln w="38100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105310" y="5152761"/>
            <a:ext cx="2759089" cy="1631216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ja-JP" altLang="en-US" sz="10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暴言</a:t>
            </a:r>
            <a:endParaRPr lang="en-US" altLang="ja-JP" sz="10000" b="1" dirty="0">
              <a:ln w="38100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698042" y="5100022"/>
            <a:ext cx="2880000" cy="1938992"/>
          </a:xfrm>
          <a:prstGeom prst="rect">
            <a:avLst/>
          </a:prstGeom>
          <a:noFill/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2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tencil" panose="040409050D0802020404" pitchFamily="82" charset="0"/>
              </a:rPr>
              <a:t>NO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6943" y="5528740"/>
            <a:ext cx="411476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日野市立七生緑小学校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9" y="6255927"/>
            <a:ext cx="333333" cy="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45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64</Words>
  <Application>Microsoft Office PowerPoint</Application>
  <PresentationFormat>A4 210 x 297 mm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HG丸ｺﾞｼｯｸM-PRO</vt:lpstr>
      <vt:lpstr>HG創英角ｺﾞｼｯｸUB</vt:lpstr>
      <vt:lpstr>HG明朝E</vt:lpstr>
      <vt:lpstr>游ゴシック</vt:lpstr>
      <vt:lpstr>游ゴシック Light</vt:lpstr>
      <vt:lpstr>Arial</vt:lpstr>
      <vt:lpstr>Calibri</vt:lpstr>
      <vt:lpstr>Calibri Light</vt:lpstr>
      <vt:lpstr>Stencil</vt:lpstr>
      <vt:lpstr>Office テーマ</vt:lpstr>
      <vt:lpstr>PowerPoint プレゼンテーション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東京都</dc:creator>
  <cp:lastModifiedBy>Windows ユーザー</cp:lastModifiedBy>
  <cp:revision>26</cp:revision>
  <cp:lastPrinted>2022-05-03T11:10:40Z</cp:lastPrinted>
  <dcterms:created xsi:type="dcterms:W3CDTF">2022-04-26T09:38:32Z</dcterms:created>
  <dcterms:modified xsi:type="dcterms:W3CDTF">2023-02-16T01:44:29Z</dcterms:modified>
</cp:coreProperties>
</file>