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33"/>
    <a:srgbClr val="FFCC99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1" cy="502675"/>
          </a:xfrm>
          <a:prstGeom prst="rect">
            <a:avLst/>
          </a:prstGeom>
        </p:spPr>
        <p:txBody>
          <a:bodyPr vert="horz" lIns="93100" tIns="46550" rIns="93100" bIns="465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1" cy="502675"/>
          </a:xfrm>
          <a:prstGeom prst="rect">
            <a:avLst/>
          </a:prstGeom>
        </p:spPr>
        <p:txBody>
          <a:bodyPr vert="horz" lIns="93100" tIns="46550" rIns="93100" bIns="46550" rtlCol="0"/>
          <a:lstStyle>
            <a:lvl1pPr algn="r">
              <a:defRPr sz="1200"/>
            </a:lvl1pPr>
          </a:lstStyle>
          <a:p>
            <a:fld id="{78D0292E-F013-4DE6-8ABB-190D97AA57C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0" tIns="46550" rIns="93100" bIns="4655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00" tIns="46550" rIns="93100" bIns="465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00" tIns="46550" rIns="93100" bIns="465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3100" tIns="46550" rIns="93100" bIns="46550" rtlCol="0" anchor="b"/>
          <a:lstStyle>
            <a:lvl1pPr algn="r">
              <a:defRPr sz="1200"/>
            </a:lvl1pPr>
          </a:lstStyle>
          <a:p>
            <a:fld id="{1FA4590A-BAAC-4161-A3F2-07B3A9D0D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59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61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47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86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82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42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75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88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5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6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8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097F-1F38-40FD-883A-7D343FF34746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4A35-B46D-4715-897C-E23BF6ABD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22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857"/>
            <a:ext cx="9142857" cy="68571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67171" y="1198622"/>
            <a:ext cx="349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日野市立滝合小学校 </a:t>
            </a:r>
            <a:endParaRPr kumimoji="1" lang="en-US" altLang="ja-JP" sz="2800" b="1" dirty="0">
              <a:solidFill>
                <a:srgbClr val="0033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02413" y="2028091"/>
            <a:ext cx="6138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</a:t>
            </a: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た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すけあい　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ゴシック W6" panose="02000609000000000000" pitchFamily="1" charset="-128"/>
              <a:ea typeface="EPSON ゴシック W6" panose="02000609000000000000" pitchFamily="1" charset="-128"/>
            </a:endParaRPr>
          </a:p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　　</a:t>
            </a: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き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ょうりょくしあって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ゴシック W6" panose="02000609000000000000" pitchFamily="1" charset="-128"/>
              <a:ea typeface="EPSON ゴシック W6" panose="02000609000000000000" pitchFamily="1" charset="-128"/>
            </a:endParaRPr>
          </a:p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　　</a:t>
            </a: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あ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んしんできる　みんなの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ゴシック W6" panose="02000609000000000000" pitchFamily="1" charset="-128"/>
              <a:ea typeface="EPSON ゴシック W6" panose="02000609000000000000" pitchFamily="1" charset="-128"/>
            </a:endParaRPr>
          </a:p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　　</a:t>
            </a: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い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ばしょ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ゴシック W6" panose="02000609000000000000" pitchFamily="1" charset="-128"/>
              <a:ea typeface="EPSON ゴシック W6" panose="02000609000000000000" pitchFamily="1" charset="-128"/>
            </a:endParaRPr>
          </a:p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ゴシック W6" panose="02000609000000000000" pitchFamily="1" charset="-128"/>
                <a:ea typeface="EPSON ゴシック W6" panose="02000609000000000000" pitchFamily="1" charset="-128"/>
              </a:rPr>
              <a:t>たきあい小学校　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モデル 8" descr="目も笑った笑顔の絵文字">
                <a:extLst>
                  <a:ext uri="{FF2B5EF4-FFF2-40B4-BE49-F238E27FC236}">
                    <a16:creationId xmlns:a16="http://schemas.microsoft.com/office/drawing/2014/main" id="{0D2F4203-0CF0-4F57-496F-14A17A47F4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6917896"/>
                  </p:ext>
                </p:extLst>
              </p:nvPr>
            </p:nvGraphicFramePr>
            <p:xfrm>
              <a:off x="7644145" y="4145855"/>
              <a:ext cx="773066" cy="77306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73066" cy="773066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5091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モデル 8" descr="目も笑った笑顔の絵文字">
                <a:extLst>
                  <a:ext uri="{FF2B5EF4-FFF2-40B4-BE49-F238E27FC236}">
                    <a16:creationId xmlns:a16="http://schemas.microsoft.com/office/drawing/2014/main" id="{0D2F4203-0CF0-4F57-496F-14A17A47F4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4145" y="4145855"/>
                <a:ext cx="773066" cy="773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205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</Words>
  <Application>Microsoft Office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EPSON ゴシック W6</vt:lpstr>
      <vt:lpstr>HGS創英角ﾎﾟｯﾌﾟ体</vt:lpstr>
      <vt:lpstr>HGｺﾞｼｯｸM</vt:lpstr>
      <vt:lpstr>MS UI Gothic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管理職ユーザ</dc:creator>
  <cp:lastModifiedBy>管理職ユーザ</cp:lastModifiedBy>
  <cp:revision>3</cp:revision>
  <cp:lastPrinted>2024-07-19T01:09:42Z</cp:lastPrinted>
  <dcterms:modified xsi:type="dcterms:W3CDTF">2024-10-31T05:32:47Z</dcterms:modified>
</cp:coreProperties>
</file>